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06" autoAdjust="0"/>
  </p:normalViewPr>
  <p:slideViewPr>
    <p:cSldViewPr>
      <p:cViewPr varScale="1">
        <p:scale>
          <a:sx n="57" d="100"/>
          <a:sy n="57" d="100"/>
        </p:scale>
        <p:origin x="-88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4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9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35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3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7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2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7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70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7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98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72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0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5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0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4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4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9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8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9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9A6F4-41A2-415E-B392-8EBD5602B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6ACE-EED5-4769-9721-D0255D03BD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2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251520" y="1700808"/>
            <a:ext cx="856895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Реализация совместной образовательной программы </a:t>
            </a:r>
            <a:r>
              <a:rPr lang="ru-RU" sz="32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ядерно - инновационного кластера </a:t>
            </a:r>
            <a:r>
              <a:rPr lang="ru-RU" sz="3200" b="1" dirty="0" err="1" smtClean="0">
                <a:solidFill>
                  <a:prstClr val="black"/>
                </a:solidFill>
                <a:latin typeface="+mj-lt"/>
                <a:cs typeface="Arial" pitchFamily="34" charset="0"/>
              </a:rPr>
              <a:t>г.Димитровграда</a:t>
            </a:r>
            <a:endParaRPr lang="ru-RU" sz="3200" b="1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(ДИТИ НИЯУ МИФИ   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ОАО «ГНЦ НИИАР»)</a:t>
            </a:r>
            <a:endParaRPr lang="ru-RU" sz="32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5" y="1194411"/>
            <a:ext cx="8229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72" y="2204864"/>
            <a:ext cx="7578725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7" y="1340768"/>
            <a:ext cx="780415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51660"/>
            <a:ext cx="698658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77" y="1268760"/>
            <a:ext cx="71755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9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21955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9541"/>
            <a:ext cx="54689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06712"/>
            <a:ext cx="54324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02" y="3919230"/>
            <a:ext cx="57181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37" y="5519122"/>
            <a:ext cx="61753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1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0" y="1709300"/>
            <a:ext cx="829786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60" y="1268760"/>
            <a:ext cx="65166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2708920"/>
            <a:ext cx="851058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55" y="1340768"/>
            <a:ext cx="65659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3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8145463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94" y="1340768"/>
            <a:ext cx="651668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7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" y="1340768"/>
            <a:ext cx="8676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204864"/>
            <a:ext cx="87033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Разработана </a:t>
            </a:r>
            <a:r>
              <a:rPr lang="ru-RU" sz="2000" dirty="0"/>
              <a:t>часть учебных планов и программ профессиональной подготовки, переподготовки и повышения квалификации специалистов атомной отрасли, а также специалистов и руководителей других предприятий города и региона.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Приобретено </a:t>
            </a:r>
            <a:r>
              <a:rPr lang="ru-RU" sz="2000" dirty="0"/>
              <a:t>оборудования для лабораторий кафедры радиохимии (затраты порядка 2,3 млн, рублей) Планируется приобретение (в рамках программы создания и развития НИЯУ МИФИ) оборудования для кафедры реакторного материаловедения и радиационной безопасности (затраты порядка 3,5 млн. рублей). Лаборатории будут созданы на площадке ОАО «ГНЦ НИИАР». Возможности этих лабораторий будут использоваться в том числе и в целях переподготовки и повышения квалификации работников атомной отрасли.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 </a:t>
            </a:r>
            <a:r>
              <a:rPr lang="ru-RU" sz="2000" dirty="0"/>
              <a:t>некоторыми из организаций, обеспечивающих формирование и развитие базовых специализаций кластера, существуют и успешно реализуются совместные проекты по переподготовке и повышению квалификации </a:t>
            </a:r>
            <a:r>
              <a:rPr lang="ru-RU" sz="2000" dirty="0" smtClean="0"/>
              <a:t>кадров.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59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676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276872"/>
            <a:ext cx="88963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Осуществлен </a:t>
            </a:r>
            <a:r>
              <a:rPr lang="ru-RU" sz="2000" dirty="0"/>
              <a:t>проект по организации взаимодействия региональных подразделений НИЯУ МИФИ с предприятиями и организациями ГК «</a:t>
            </a:r>
            <a:r>
              <a:rPr lang="ru-RU" sz="2000" dirty="0" err="1"/>
              <a:t>Росатом</a:t>
            </a:r>
            <a:r>
              <a:rPr lang="ru-RU" sz="2000" dirty="0"/>
              <a:t>», в рамках которого в 2011 году проводилось повышение квалификации профессорско-преподавательского состава ДИТИ НИЯУ МИФИ на базе ОАО «ГНЦ НИИАР» по программе «Новая технологическая платформа атомной отрасли – экономика и технологии». Двенадцать специалистов ОАО «ГНЦ НИИАР» в 2012 году прошли курс повышения квалификации на базе НИЯУ МИФИ (затраты порядка 150 тыс. </a:t>
            </a:r>
            <a:r>
              <a:rPr lang="ru-RU" sz="2000" dirty="0" smtClean="0"/>
              <a:t>рублей).</a:t>
            </a:r>
            <a:endParaRPr lang="ru-RU" sz="2000" dirty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Прошел </a:t>
            </a:r>
            <a:r>
              <a:rPr lang="ru-RU" sz="2000" dirty="0"/>
              <a:t>конкурсный отбор и будет реализован в 2013 году совместный проект в рамках Президентской программы повышения квалификации инженерных кадров в 2013 году (затраты порядка 750 тыс. рублей с учётом </a:t>
            </a:r>
            <a:r>
              <a:rPr lang="ru-RU" sz="2000" dirty="0" err="1"/>
              <a:t>софинансирования</a:t>
            </a:r>
            <a:r>
              <a:rPr lang="ru-RU" sz="2000" dirty="0"/>
              <a:t> из средств федерального бюджета).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Разработан </a:t>
            </a:r>
            <a:r>
              <a:rPr lang="ru-RU" sz="2000" dirty="0"/>
              <a:t>бюджет проекта на 2013 год с расходной частью порядка 2</a:t>
            </a:r>
            <a:r>
              <a:rPr lang="ru-RU" sz="2000" dirty="0" smtClean="0"/>
              <a:t> </a:t>
            </a:r>
            <a:r>
              <a:rPr lang="ru-RU" sz="2000" dirty="0"/>
              <a:t>млн. рублей и на 2014 год с расходной частью </a:t>
            </a:r>
            <a:r>
              <a:rPr lang="ru-RU" sz="2000" dirty="0" smtClean="0"/>
              <a:t>порядка 2 </a:t>
            </a:r>
            <a:r>
              <a:rPr lang="ru-RU" sz="2000" dirty="0"/>
              <a:t>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1698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284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ДИТИ НИЯУ МИФИ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 А. Сухотина</dc:creator>
  <cp:lastModifiedBy>Александр</cp:lastModifiedBy>
  <cp:revision>32</cp:revision>
  <dcterms:created xsi:type="dcterms:W3CDTF">2013-03-18T06:31:26Z</dcterms:created>
  <dcterms:modified xsi:type="dcterms:W3CDTF">2013-05-01T10:19:21Z</dcterms:modified>
</cp:coreProperties>
</file>